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ages.dev/preparer-demande-semences-australie-infos-verifier-joindre/" TargetMode="External"/><Relationship Id="rId3" Type="http://schemas.openxmlformats.org/officeDocument/2006/relationships/hyperlink" Target="https://bulkseedsinternational-fr.pages.dev/dateien/minimax-a2c6034a81a4322c2e0c3a9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une demande de semences vers l’Australie : la liste avant l’expédition · Presentation</a:t>
            </a:r>
          </a:p>
        </p:txBody>
      </p:sp>
      <p:sp>
        <p:nvSpPr>
          <p:cNvPr id="3" name="Content Placeholder 2"/>
          <p:cNvSpPr>
            <a:spLocks noGrp="1"/>
          </p:cNvSpPr>
          <p:nvPr>
            <p:ph idx="1"/>
          </p:nvPr>
        </p:nvSpPr>
        <p:spPr/>
        <p:txBody>
          <a:bodyPr/>
          <a:lstStyle/>
          <a:p>
            <a:r>
              <a:t>Avant de penser à l’expédition, une demande de semences vers l’Australie se prépare comme un dossier : chaque information manquante ralentit l’examen. Ce document présente une méthode de préparation fondée sur l’identité botanique du produit, la description du contexte d’achat et le repérage des exigences officielles. Il ne s’agit pas d’une validation d’importation, mais d’une façon de rendre une demande exploitable et de poser les bonnes questions au bon moment.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Commencer par le nom botanique et la variété</a:t>
            </a:r>
          </a:p>
        </p:txBody>
      </p:sp>
      <p:sp>
        <p:nvSpPr>
          <p:cNvPr id="3" name="Content Placeholder 2"/>
          <p:cNvSpPr>
            <a:spLocks noGrp="1"/>
          </p:cNvSpPr>
          <p:nvPr>
            <p:ph idx="1"/>
          </p:nvPr>
        </p:nvSpPr>
        <p:spPr/>
        <p:txBody>
          <a:bodyPr/>
          <a:lstStyle/>
          <a:p>
            <a:pPr>
              <a:defRPr sz="1800"/>
            </a:pPr>
            <a:r>
              <a:t>La première étape consiste à établir l’identité précise du produit concerné. Une demande formulée uniquement avec un nom commercial ou une appellation courante reste difficile à vérifier. Il faut indiquer le nom botanique ainsi que la variété visée, car c’est à partir de cette base que l’on peut rechercher le cas applicable dans BICON, l’outil officiel qui permet de savoir si une espèce est autorisée et quels documents, permis ou traitements s’appliquent. Cette précaution évite une confusion fréquente : la présence d’une fiche au catalogue ne confirme pas l’éligibilité à l’importation. Le catalogue décrit une offre commerciale ; il ne remplac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Commencer par le nom botanique et la variété</a:t>
            </a:r>
          </a:p>
        </p:txBody>
      </p:sp>
      <p:sp>
        <p:nvSpPr>
          <p:cNvPr id="3" name="Content Placeholder 2"/>
          <p:cNvSpPr>
            <a:spLocks noGrp="1"/>
          </p:cNvSpPr>
          <p:nvPr>
            <p:ph idx="1"/>
          </p:nvPr>
        </p:nvSpPr>
        <p:spPr/>
        <p:txBody>
          <a:bodyPr/>
          <a:lstStyle/>
          <a:p>
            <a:pPr>
              <a:defRPr sz="1800"/>
            </a:pPr>
            <a:r>
              <a:t>e pas la vérification des exigences officielles en vigueur.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Décrire le contexte pratique de la demande</a:t>
            </a:r>
          </a:p>
        </p:txBody>
      </p:sp>
      <p:sp>
        <p:nvSpPr>
          <p:cNvPr id="3" name="Content Placeholder 2"/>
          <p:cNvSpPr>
            <a:spLocks noGrp="1"/>
          </p:cNvSpPr>
          <p:nvPr>
            <p:ph idx="1"/>
          </p:nvPr>
        </p:nvSpPr>
        <p:spPr/>
        <p:txBody>
          <a:bodyPr/>
          <a:lstStyle/>
          <a:p>
            <a:pPr>
              <a:defRPr sz="1800"/>
            </a:pPr>
            <a:r>
              <a:t>Une fois l’identité botanique établie, il reste à préciser le cadre de l’achat. Quatre éléments structurent une demande exploitable : la quantité souhaitée, la destination avec le pays et le code postal, les coordonnées professionnelles du demandeur, et la date de livraison souhaitée si elle compte pour l’activité. La destination ne se limite pas à « Australie » : indiquer le pays et le code postal aide à examiner les options d’expédition et les documents nécessaires au transport envisagé. Les frais de port, les modalités de livraison et les éventuels coûts de documentation sont ensuite confirmés dans le devis, sans qu’il soit besoin de les 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Décrire le contexte pratique de la demande</a:t>
            </a:r>
          </a:p>
        </p:txBody>
      </p:sp>
      <p:sp>
        <p:nvSpPr>
          <p:cNvPr id="3" name="Content Placeholder 2"/>
          <p:cNvSpPr>
            <a:spLocks noGrp="1"/>
          </p:cNvSpPr>
          <p:nvPr>
            <p:ph idx="1"/>
          </p:nvPr>
        </p:nvSpPr>
        <p:spPr/>
        <p:txBody>
          <a:bodyPr/>
          <a:lstStyle/>
          <a:p>
            <a:pPr>
              <a:defRPr sz="1800"/>
            </a:pPr>
            <a:r>
              <a:t>nticiper dans la demande initiale.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Repérer le cas BICON applicable</a:t>
            </a:r>
          </a:p>
        </p:txBody>
      </p:sp>
      <p:sp>
        <p:nvSpPr>
          <p:cNvPr id="3" name="Content Placeholder 2"/>
          <p:cNvSpPr>
            <a:spLocks noGrp="1"/>
          </p:cNvSpPr>
          <p:nvPr>
            <p:ph idx="1"/>
          </p:nvPr>
        </p:nvSpPr>
        <p:spPr/>
        <p:txBody>
          <a:bodyPr/>
          <a:lstStyle/>
          <a:p>
            <a:pPr>
              <a:defRPr sz="1800"/>
            </a:pPr>
            <a:r>
              <a:t>La démarche officielle consiste à consulter BICON pour chaque nom botanique concerné. C’est là que se lisent les exigences applicables selon l’espèce et le pays d’origine des semences. La demande gagne donc à refléter ce travail préparatoire : indiquer le cas BICON identifié et joindre tout document déjà disponible de son côté. Il est également utile de signaler les documents dont l’entreprise a besoin pour ses propres démarches. Avant d’accepter une expédition, les conditions d’importation applicables et les responsabilités en matière de documents, de dédouanement, de droits et de taxes doivent être clarifiées dans un échange, et non supposé</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Repérer le cas BICON applicable</a:t>
            </a:r>
          </a:p>
        </p:txBody>
      </p:sp>
      <p:sp>
        <p:nvSpPr>
          <p:cNvPr id="3" name="Content Placeholder 2"/>
          <p:cNvSpPr>
            <a:spLocks noGrp="1"/>
          </p:cNvSpPr>
          <p:nvPr>
            <p:ph idx="1"/>
          </p:nvPr>
        </p:nvSpPr>
        <p:spPr/>
        <p:txBody>
          <a:bodyPr/>
          <a:lstStyle/>
          <a:p>
            <a:pPr>
              <a:defRPr sz="1800"/>
            </a:pPr>
            <a:r>
              <a:t>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la préparation ne garantit pas</a:t>
            </a:r>
          </a:p>
        </p:txBody>
      </p:sp>
      <p:sp>
        <p:nvSpPr>
          <p:cNvPr id="3" name="Content Placeholder 2"/>
          <p:cNvSpPr>
            <a:spLocks noGrp="1"/>
          </p:cNvSpPr>
          <p:nvPr>
            <p:ph idx="1"/>
          </p:nvPr>
        </p:nvSpPr>
        <p:spPr/>
        <p:txBody>
          <a:bodyPr/>
          <a:lstStyle/>
          <a:p>
            <a:pPr>
              <a:defRPr sz="1800"/>
            </a:pPr>
            <a:r>
              <a:t>Réunir ces informations clarifie la demande, mais ne constitue pas une validation d’importation. Les conditions dépendent de l’espèce et du pays d’origine ; elles doivent être vérifiées dans BICON pour chaque nom botanique avant d’envisager une expédition. Une variété peut être décrite au catalogue sans que cela confirme sa fourniture vers chaque destination. Pour replacer ces vérifications dans le cadre australien, le guide dédié présente les demandes comme sans engagement et situe l’examen des articles avant tout chiffrage : consultez le guide sur les règles et restrictions applicables à l’importation de semences en Australie. Cette lecture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la préparation ne garantit pas</a:t>
            </a:r>
          </a:p>
        </p:txBody>
      </p:sp>
      <p:sp>
        <p:nvSpPr>
          <p:cNvPr id="3" name="Content Placeholder 2"/>
          <p:cNvSpPr>
            <a:spLocks noGrp="1"/>
          </p:cNvSpPr>
          <p:nvPr>
            <p:ph idx="1"/>
          </p:nvPr>
        </p:nvSpPr>
        <p:spPr/>
        <p:txBody>
          <a:bodyPr/>
          <a:lstStyle/>
          <a:p>
            <a:pPr>
              <a:defRPr sz="1800"/>
            </a:pPr>
            <a:r>
              <a:t> complète la préparation sans la remplacer.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Une liste à cocher avant l’envoi</a:t>
            </a:r>
          </a:p>
        </p:txBody>
      </p:sp>
      <p:sp>
        <p:nvSpPr>
          <p:cNvPr id="3" name="Content Placeholder 2"/>
          <p:cNvSpPr>
            <a:spLocks noGrp="1"/>
          </p:cNvSpPr>
          <p:nvPr>
            <p:ph idx="1"/>
          </p:nvPr>
        </p:nvSpPr>
        <p:spPr/>
        <p:txBody>
          <a:bodyPr/>
          <a:lstStyle/>
          <a:p>
            <a:pPr>
              <a:defRPr sz="1800"/>
            </a:pPr>
            <a:r>
              <a:t>Pour structurer le dossier, une liste simple suffit : nom botanique exact et variété notés ; quantité indiquée clairement ; pays et code postal de destination mentionnés ; coordonnées professionnelles complètes ; date de livraison souhaitée, le cas échéant ; cas BICON applicable identifié ; documents disponibles joints ou annoncés ; documents nécessaires à l’entreprise signalés. Avec ces éléments, la demande ne promet rien à tort : elle permet un examen sérieux, tout en laissant la vérification officielle des exigences à sa place. Pour aller plus loin sur la constitution du dossier, appuyez-vous sur la liste avant l’expédition proposée par la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Une liste à cocher avant l’envoi</a:t>
            </a:r>
          </a:p>
        </p:txBody>
      </p:sp>
      <p:sp>
        <p:nvSpPr>
          <p:cNvPr id="3" name="Content Placeholder 2"/>
          <p:cNvSpPr>
            <a:spLocks noGrp="1"/>
          </p:cNvSpPr>
          <p:nvPr>
            <p:ph idx="1"/>
          </p:nvPr>
        </p:nvSpPr>
        <p:spPr/>
        <p:txBody>
          <a:bodyPr/>
          <a:lstStyle/>
          <a:p>
            <a:pPr>
              <a:defRPr sz="1800"/>
            </a:pPr>
            <a:r>
              <a:t> page de préparation.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Préparer une demande de semences vers l’Australie : la liste avant l’expédition</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